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4"/>
  </p:notesMasterIdLst>
  <p:sldIdLst>
    <p:sldId id="273" r:id="rId6"/>
    <p:sldId id="288" r:id="rId7"/>
    <p:sldId id="289" r:id="rId8"/>
    <p:sldId id="292" r:id="rId9"/>
    <p:sldId id="291" r:id="rId10"/>
    <p:sldId id="284" r:id="rId11"/>
    <p:sldId id="285" r:id="rId12"/>
    <p:sldId id="286" r:id="rId13"/>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81BD"/>
    <a:srgbClr val="FFFF00"/>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1344" y="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presProps" Target="presProps.xml"/><Relationship Id="rId10" Type="http://schemas.openxmlformats.org/officeDocument/2006/relationships/slide" Target="slides/slide5.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016" cy="464504"/>
          </a:xfrm>
          <a:prstGeom prst="rect">
            <a:avLst/>
          </a:prstGeom>
        </p:spPr>
        <p:txBody>
          <a:bodyPr vert="horz" lIns="90297" tIns="45149" rIns="90297" bIns="45149" rtlCol="0"/>
          <a:lstStyle>
            <a:lvl1pPr algn="l">
              <a:defRPr sz="1200"/>
            </a:lvl1pPr>
          </a:lstStyle>
          <a:p>
            <a:endParaRPr lang="en-US"/>
          </a:p>
        </p:txBody>
      </p:sp>
      <p:sp>
        <p:nvSpPr>
          <p:cNvPr id="3" name="Date Placeholder 2"/>
          <p:cNvSpPr>
            <a:spLocks noGrp="1"/>
          </p:cNvSpPr>
          <p:nvPr>
            <p:ph type="dt" idx="1"/>
          </p:nvPr>
        </p:nvSpPr>
        <p:spPr>
          <a:xfrm>
            <a:off x="3898243" y="0"/>
            <a:ext cx="2982016" cy="464504"/>
          </a:xfrm>
          <a:prstGeom prst="rect">
            <a:avLst/>
          </a:prstGeom>
        </p:spPr>
        <p:txBody>
          <a:bodyPr vert="horz" lIns="90297" tIns="45149" rIns="90297" bIns="45149" rtlCol="0"/>
          <a:lstStyle>
            <a:lvl1pPr algn="r">
              <a:defRPr sz="1200"/>
            </a:lvl1pPr>
          </a:lstStyle>
          <a:p>
            <a:fld id="{B8AE55A0-88DB-44F8-9E71-882C6BFF5295}" type="datetimeFigureOut">
              <a:rPr lang="en-US" smtClean="0"/>
              <a:t>05/07/2020</a:t>
            </a:fld>
            <a:endParaRPr lang="en-US"/>
          </a:p>
        </p:txBody>
      </p:sp>
      <p:sp>
        <p:nvSpPr>
          <p:cNvPr id="4" name="Slide Image Placeholder 3"/>
          <p:cNvSpPr>
            <a:spLocks noGrp="1" noRot="1" noChangeAspect="1"/>
          </p:cNvSpPr>
          <p:nvPr>
            <p:ph type="sldImg" idx="2"/>
          </p:nvPr>
        </p:nvSpPr>
        <p:spPr>
          <a:xfrm>
            <a:off x="1117600" y="696913"/>
            <a:ext cx="4646613" cy="3486150"/>
          </a:xfrm>
          <a:prstGeom prst="rect">
            <a:avLst/>
          </a:prstGeom>
          <a:noFill/>
          <a:ln w="12700">
            <a:solidFill>
              <a:prstClr val="black"/>
            </a:solidFill>
          </a:ln>
        </p:spPr>
        <p:txBody>
          <a:bodyPr vert="horz" lIns="90297" tIns="45149" rIns="90297" bIns="45149" rtlCol="0" anchor="ctr"/>
          <a:lstStyle/>
          <a:p>
            <a:endParaRPr lang="en-US"/>
          </a:p>
        </p:txBody>
      </p:sp>
      <p:sp>
        <p:nvSpPr>
          <p:cNvPr id="5" name="Notes Placeholder 4"/>
          <p:cNvSpPr>
            <a:spLocks noGrp="1"/>
          </p:cNvSpPr>
          <p:nvPr>
            <p:ph type="body" sz="quarter" idx="3"/>
          </p:nvPr>
        </p:nvSpPr>
        <p:spPr>
          <a:xfrm>
            <a:off x="687559" y="4415157"/>
            <a:ext cx="5506695" cy="4183696"/>
          </a:xfrm>
          <a:prstGeom prst="rect">
            <a:avLst/>
          </a:prstGeom>
        </p:spPr>
        <p:txBody>
          <a:bodyPr vert="horz" lIns="90297" tIns="45149" rIns="90297" bIns="4514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312"/>
            <a:ext cx="2982016" cy="464504"/>
          </a:xfrm>
          <a:prstGeom prst="rect">
            <a:avLst/>
          </a:prstGeom>
        </p:spPr>
        <p:txBody>
          <a:bodyPr vert="horz" lIns="90297" tIns="45149" rIns="90297" bIns="45149" rtlCol="0" anchor="b"/>
          <a:lstStyle>
            <a:lvl1pPr algn="l">
              <a:defRPr sz="1200"/>
            </a:lvl1pPr>
          </a:lstStyle>
          <a:p>
            <a:endParaRPr lang="en-US"/>
          </a:p>
        </p:txBody>
      </p:sp>
      <p:sp>
        <p:nvSpPr>
          <p:cNvPr id="7" name="Slide Number Placeholder 6"/>
          <p:cNvSpPr>
            <a:spLocks noGrp="1"/>
          </p:cNvSpPr>
          <p:nvPr>
            <p:ph type="sldNum" sz="quarter" idx="5"/>
          </p:nvPr>
        </p:nvSpPr>
        <p:spPr>
          <a:xfrm>
            <a:off x="3898243" y="8830312"/>
            <a:ext cx="2982016" cy="464504"/>
          </a:xfrm>
          <a:prstGeom prst="rect">
            <a:avLst/>
          </a:prstGeom>
        </p:spPr>
        <p:txBody>
          <a:bodyPr vert="horz" lIns="90297" tIns="45149" rIns="90297" bIns="45149" rtlCol="0" anchor="b"/>
          <a:lstStyle>
            <a:lvl1pPr algn="r">
              <a:defRPr sz="1200"/>
            </a:lvl1pPr>
          </a:lstStyle>
          <a:p>
            <a:fld id="{68F7C3CB-48A2-4C6E-9D8D-9C534A317DEE}" type="slidenum">
              <a:rPr lang="en-US" smtClean="0"/>
              <a:t>‹#›</a:t>
            </a:fld>
            <a:endParaRPr lang="en-US"/>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i="1" dirty="0">
                <a:solidFill>
                  <a:schemeClr val="tx1"/>
                </a:solidFill>
              </a:rPr>
              <a:t>Washoe County Board of Adjustment</a:t>
            </a:r>
          </a:p>
          <a:p>
            <a:pPr>
              <a:spcBef>
                <a:spcPts val="0"/>
              </a:spcBef>
            </a:pPr>
            <a:r>
              <a:rPr lang="en-US" sz="2400" b="1" i="1" dirty="0">
                <a:solidFill>
                  <a:schemeClr val="tx1"/>
                </a:solidFill>
              </a:rPr>
              <a:t>May 7, 2020</a:t>
            </a:r>
          </a:p>
        </p:txBody>
      </p:sp>
      <p:sp>
        <p:nvSpPr>
          <p:cNvPr id="4" name="Title 3"/>
          <p:cNvSpPr>
            <a:spLocks noGrp="1"/>
          </p:cNvSpPr>
          <p:nvPr>
            <p:ph type="ctrTitle"/>
          </p:nvPr>
        </p:nvSpPr>
        <p:spPr>
          <a:xfrm>
            <a:off x="563119" y="306659"/>
            <a:ext cx="8093962" cy="1367882"/>
          </a:xfrm>
        </p:spPr>
        <p:txBody>
          <a:bodyPr/>
          <a:lstStyle/>
          <a:p>
            <a:r>
              <a:rPr lang="en-US" sz="3200" dirty="0"/>
              <a:t>WADMIN20-0005 (ABC Halo)</a:t>
            </a:r>
            <a:br>
              <a:rPr lang="en-US" sz="3200" dirty="0"/>
            </a:br>
            <a:endParaRPr lang="en-US" sz="3200" dirty="0"/>
          </a:p>
        </p:txBody>
      </p:sp>
      <p:pic>
        <p:nvPicPr>
          <p:cNvPr id="5" name="Picture 4">
            <a:extLst>
              <a:ext uri="{FF2B5EF4-FFF2-40B4-BE49-F238E27FC236}">
                <a16:creationId xmlns:a16="http://schemas.microsoft.com/office/drawing/2014/main" id="{5DB01C6C-E05B-42F2-8DED-D20635482A05}"/>
              </a:ext>
            </a:extLst>
          </p:cNvPr>
          <p:cNvPicPr/>
          <p:nvPr/>
        </p:nvPicPr>
        <p:blipFill>
          <a:blip r:embed="rId2"/>
          <a:stretch>
            <a:fillRect/>
          </a:stretch>
        </p:blipFill>
        <p:spPr>
          <a:xfrm>
            <a:off x="1524000" y="990600"/>
            <a:ext cx="5867400" cy="3962400"/>
          </a:xfrm>
          <a:prstGeom prst="rect">
            <a:avLst/>
          </a:prstGeom>
          <a:ln>
            <a:solidFill>
              <a:schemeClr val="tx1"/>
            </a:solidFill>
          </a:ln>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Request</a:t>
            </a:r>
          </a:p>
        </p:txBody>
      </p:sp>
      <p:sp>
        <p:nvSpPr>
          <p:cNvPr id="4" name="Content Placeholder 3"/>
          <p:cNvSpPr>
            <a:spLocks noGrp="1"/>
          </p:cNvSpPr>
          <p:nvPr>
            <p:ph idx="1"/>
          </p:nvPr>
        </p:nvSpPr>
        <p:spPr>
          <a:xfrm>
            <a:off x="76200" y="1066800"/>
            <a:ext cx="8839200" cy="4724400"/>
          </a:xfrm>
        </p:spPr>
        <p:txBody>
          <a:bodyPr>
            <a:normAutofit/>
          </a:bodyPr>
          <a:lstStyle/>
          <a:p>
            <a:r>
              <a:rPr lang="en-US" dirty="0"/>
              <a:t>This is a request for an administrative permit to allow for the establishment of a child daycare center that will accommodate up to 59 children between the ages of 6 weeks and 12 years old</a:t>
            </a:r>
          </a:p>
          <a:p>
            <a:r>
              <a:rPr lang="en-US" dirty="0"/>
              <a:t>The subject property has a regulatory zone of Neighborhood Commercial (NC) and Washoe County Development Code (WCC) Table 110.302.05.2 allows child daycare in NC with approval of an administrative permit</a:t>
            </a:r>
          </a:p>
        </p:txBody>
      </p:sp>
    </p:spTree>
    <p:extLst>
      <p:ext uri="{BB962C8B-B14F-4D97-AF65-F5344CB8AC3E}">
        <p14:creationId xmlns:p14="http://schemas.microsoft.com/office/powerpoint/2010/main" val="2475085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1219200"/>
            <a:ext cx="8839200" cy="4419600"/>
          </a:xfrm>
        </p:spPr>
        <p:txBody>
          <a:bodyPr>
            <a:normAutofit lnSpcReduction="10000"/>
          </a:bodyPr>
          <a:lstStyle/>
          <a:p>
            <a:r>
              <a:rPr lang="en-US" dirty="0"/>
              <a:t>Existing 4,596 sf building, parking lot, and playgrounds</a:t>
            </a:r>
          </a:p>
          <a:p>
            <a:r>
              <a:rPr lang="en-US" dirty="0"/>
              <a:t>Site has been used as a child daycare since December 2011</a:t>
            </a:r>
          </a:p>
          <a:p>
            <a:r>
              <a:rPr lang="en-US" dirty="0"/>
              <a:t>Administrative Permit (AP11-0004) and Director’s Mod (PF11-09) were approved in 2011</a:t>
            </a:r>
          </a:p>
          <a:p>
            <a:r>
              <a:rPr lang="en-US" dirty="0"/>
              <a:t>Business license expired over 12 months ago, due to this applicant required to go through AP process again</a:t>
            </a:r>
          </a:p>
        </p:txBody>
      </p:sp>
      <p:sp>
        <p:nvSpPr>
          <p:cNvPr id="3" name="Title 2"/>
          <p:cNvSpPr>
            <a:spLocks noGrp="1"/>
          </p:cNvSpPr>
          <p:nvPr>
            <p:ph type="title"/>
          </p:nvPr>
        </p:nvSpPr>
        <p:spPr/>
        <p:txBody>
          <a:bodyPr/>
          <a:lstStyle/>
          <a:p>
            <a:r>
              <a:rPr lang="en-US" dirty="0"/>
              <a:t>Background</a:t>
            </a:r>
          </a:p>
        </p:txBody>
      </p:sp>
    </p:spTree>
    <p:extLst>
      <p:ext uri="{BB962C8B-B14F-4D97-AF65-F5344CB8AC3E}">
        <p14:creationId xmlns:p14="http://schemas.microsoft.com/office/powerpoint/2010/main" val="1117909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990600"/>
            <a:ext cx="9067800" cy="4876800"/>
          </a:xfrm>
        </p:spPr>
        <p:txBody>
          <a:bodyPr>
            <a:normAutofit/>
          </a:bodyPr>
          <a:lstStyle/>
          <a:p>
            <a:r>
              <a:rPr lang="en-US" dirty="0"/>
              <a:t>The parking on site will need to meet the current parking requirements, which is 1 off-street parking space for every 8 students and one parking space per employee during peak hours</a:t>
            </a:r>
          </a:p>
          <a:p>
            <a:endParaRPr lang="en-US" dirty="0"/>
          </a:p>
        </p:txBody>
      </p:sp>
      <p:sp>
        <p:nvSpPr>
          <p:cNvPr id="3" name="Title 2"/>
          <p:cNvSpPr>
            <a:spLocks noGrp="1"/>
          </p:cNvSpPr>
          <p:nvPr>
            <p:ph type="title"/>
          </p:nvPr>
        </p:nvSpPr>
        <p:spPr>
          <a:xfrm>
            <a:off x="1219200" y="76200"/>
            <a:ext cx="6477000" cy="914400"/>
          </a:xfrm>
        </p:spPr>
        <p:txBody>
          <a:bodyPr/>
          <a:lstStyle/>
          <a:p>
            <a:r>
              <a:rPr lang="en-US" dirty="0"/>
              <a:t>Background</a:t>
            </a:r>
          </a:p>
        </p:txBody>
      </p:sp>
      <mc:AlternateContent xmlns:mc="http://schemas.openxmlformats.org/markup-compatibility/2006" xmlns:pslz="http://schemas.microsoft.com/office/powerpoint/2016/slidezoom">
        <mc:Choice Requires="pslz">
          <p:graphicFrame>
            <p:nvGraphicFramePr>
              <p:cNvPr id="5" name="Slide Zoom 4">
                <a:extLst>
                  <a:ext uri="{FF2B5EF4-FFF2-40B4-BE49-F238E27FC236}">
                    <a16:creationId xmlns:a16="http://schemas.microsoft.com/office/drawing/2014/main" id="{0F3077E6-6CFB-4585-A144-FAC15DE02F50}"/>
                  </a:ext>
                </a:extLst>
              </p:cNvPr>
              <p:cNvGraphicFramePr>
                <a:graphicFrameLocks noChangeAspect="1"/>
              </p:cNvGraphicFramePr>
              <p:nvPr>
                <p:extLst>
                  <p:ext uri="{D42A27DB-BD31-4B8C-83A1-F6EECF244321}">
                    <p14:modId xmlns:p14="http://schemas.microsoft.com/office/powerpoint/2010/main" val="3819274816"/>
                  </p:ext>
                </p:extLst>
              </p:nvPr>
            </p:nvGraphicFramePr>
            <p:xfrm>
              <a:off x="-2693020" y="2733443"/>
              <a:ext cx="2286000" cy="1714500"/>
            </p:xfrm>
            <a:graphic>
              <a:graphicData uri="http://schemas.microsoft.com/office/powerpoint/2016/slidezoom">
                <pslz:sldZm>
                  <pslz:sldZmObj sldId="289" cId="111790968">
                    <pslz:zmPr id="{ACBACED8-292F-46C8-A222-B40C5D992824}" returnToParent="0" transitionDur="1000">
                      <p166:blipFill xmlns:p166="http://schemas.microsoft.com/office/powerpoint/2016/6/main">
                        <a:blip r:embed="rId2"/>
                        <a:stretch>
                          <a:fillRect/>
                        </a:stretch>
                      </p166:blipFill>
                      <p166:spPr xmlns:p166="http://schemas.microsoft.com/office/powerpoint/2016/6/main">
                        <a:xfrm>
                          <a:off x="0" y="0"/>
                          <a:ext cx="2286000" cy="1714500"/>
                        </a:xfrm>
                        <a:prstGeom prst="rect">
                          <a:avLst/>
                        </a:prstGeom>
                        <a:ln w="3175">
                          <a:solidFill>
                            <a:prstClr val="ltGray"/>
                          </a:solidFill>
                        </a:ln>
                      </p166:spPr>
                    </pslz:zmPr>
                  </pslz:sldZmObj>
                </pslz:sldZm>
              </a:graphicData>
            </a:graphic>
          </p:graphicFrame>
        </mc:Choice>
        <mc:Fallback xmlns="">
          <p:pic>
            <p:nvPicPr>
              <p:cNvPr id="5" name="Slide Zoom 4">
                <a:hlinkClick r:id="rId3" action="ppaction://hlinksldjump"/>
                <a:extLst>
                  <a:ext uri="{FF2B5EF4-FFF2-40B4-BE49-F238E27FC236}">
                    <a16:creationId xmlns:a16="http://schemas.microsoft.com/office/drawing/2014/main" xmlns="" xmlns:pslz="http://schemas.microsoft.com/office/powerpoint/2016/slidezoom" id="{0F3077E6-6CFB-4585-A144-FAC15DE02F50}"/>
                  </a:ext>
                </a:extLst>
              </p:cNvPr>
              <p:cNvPicPr>
                <a:picLocks noGrp="1" noRot="1" noChangeAspect="1" noMove="1" noResize="1" noEditPoints="1" noAdjustHandles="1" noChangeArrowheads="1" noChangeShapeType="1"/>
              </p:cNvPicPr>
              <p:nvPr/>
            </p:nvPicPr>
            <p:blipFill>
              <a:blip r:embed="rId4"/>
              <a:stretch>
                <a:fillRect/>
              </a:stretch>
            </p:blipFill>
            <p:spPr>
              <a:xfrm>
                <a:off x="-2693020" y="2733443"/>
                <a:ext cx="2286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7374123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772400" cy="838200"/>
          </a:xfrm>
        </p:spPr>
        <p:txBody>
          <a:bodyPr/>
          <a:lstStyle/>
          <a:p>
            <a:r>
              <a:rPr lang="en-US" dirty="0"/>
              <a:t>Public Notice and CAB</a:t>
            </a:r>
          </a:p>
        </p:txBody>
      </p:sp>
      <p:sp>
        <p:nvSpPr>
          <p:cNvPr id="4" name="Content Placeholder 3"/>
          <p:cNvSpPr>
            <a:spLocks noGrp="1"/>
          </p:cNvSpPr>
          <p:nvPr>
            <p:ph idx="1"/>
          </p:nvPr>
        </p:nvSpPr>
        <p:spPr>
          <a:xfrm>
            <a:off x="304800" y="1447800"/>
            <a:ext cx="8534400" cy="4343400"/>
          </a:xfrm>
        </p:spPr>
        <p:txBody>
          <a:bodyPr>
            <a:normAutofit/>
          </a:bodyPr>
          <a:lstStyle/>
          <a:p>
            <a:r>
              <a:rPr lang="en-US" dirty="0"/>
              <a:t>Public notice was sent to parcels within 500 feet from the site</a:t>
            </a:r>
          </a:p>
          <a:p>
            <a:r>
              <a:rPr lang="en-US" dirty="0"/>
              <a:t>The proposed application was not heard at the Sun Valley CAB due to cancellations in response to the Governor’s initiative</a:t>
            </a:r>
          </a:p>
        </p:txBody>
      </p:sp>
    </p:spTree>
    <p:extLst>
      <p:ext uri="{BB962C8B-B14F-4D97-AF65-F5344CB8AC3E}">
        <p14:creationId xmlns:p14="http://schemas.microsoft.com/office/powerpoint/2010/main" val="3415704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Reviewing Agencies</a:t>
            </a:r>
          </a:p>
        </p:txBody>
      </p:sp>
      <p:sp>
        <p:nvSpPr>
          <p:cNvPr id="4" name="Content Placeholder 3"/>
          <p:cNvSpPr>
            <a:spLocks noGrp="1"/>
          </p:cNvSpPr>
          <p:nvPr>
            <p:ph idx="1"/>
          </p:nvPr>
        </p:nvSpPr>
        <p:spPr>
          <a:xfrm>
            <a:off x="457200" y="1219200"/>
            <a:ext cx="8458200" cy="4572000"/>
          </a:xfrm>
        </p:spPr>
        <p:txBody>
          <a:bodyPr>
            <a:normAutofit/>
          </a:bodyPr>
          <a:lstStyle/>
          <a:p>
            <a:r>
              <a:rPr lang="en-US" dirty="0"/>
              <a:t>Various agencies reviewed  the application, their comments are included in the staff report</a:t>
            </a:r>
          </a:p>
          <a:p>
            <a:r>
              <a:rPr lang="en-US"/>
              <a:t>Agencies with conditions, are included in the Conditions of Approval</a:t>
            </a:r>
          </a:p>
          <a:p>
            <a:endParaRPr lang="en-US" dirty="0"/>
          </a:p>
        </p:txBody>
      </p:sp>
    </p:spTree>
    <p:extLst>
      <p:ext uri="{BB962C8B-B14F-4D97-AF65-F5344CB8AC3E}">
        <p14:creationId xmlns:p14="http://schemas.microsoft.com/office/powerpoint/2010/main" val="20838863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914400"/>
          </a:xfrm>
        </p:spPr>
        <p:txBody>
          <a:bodyPr/>
          <a:lstStyle/>
          <a:p>
            <a:r>
              <a:rPr lang="en-US" dirty="0"/>
              <a:t>Administrative Permit Findings</a:t>
            </a:r>
          </a:p>
        </p:txBody>
      </p:sp>
      <p:sp>
        <p:nvSpPr>
          <p:cNvPr id="4" name="Content Placeholder 3"/>
          <p:cNvSpPr>
            <a:spLocks noGrp="1"/>
          </p:cNvSpPr>
          <p:nvPr>
            <p:ph idx="1"/>
          </p:nvPr>
        </p:nvSpPr>
        <p:spPr>
          <a:xfrm>
            <a:off x="457200" y="1219200"/>
            <a:ext cx="8229600" cy="4648200"/>
          </a:xfrm>
        </p:spPr>
        <p:txBody>
          <a:bodyPr>
            <a:noAutofit/>
          </a:bodyPr>
          <a:lstStyle/>
          <a:p>
            <a:pPr marL="609600" indent="-609600">
              <a:buFont typeface="+mj-lt"/>
              <a:buAutoNum type="arabicPeriod"/>
            </a:pPr>
            <a:r>
              <a:rPr lang="en-US" dirty="0"/>
              <a:t>Consistency;</a:t>
            </a:r>
          </a:p>
          <a:p>
            <a:pPr marL="609600" indent="-609600">
              <a:buFont typeface="+mj-lt"/>
              <a:buAutoNum type="arabicPeriod"/>
            </a:pPr>
            <a:r>
              <a:rPr lang="en-US" dirty="0"/>
              <a:t>Improvements;</a:t>
            </a:r>
          </a:p>
          <a:p>
            <a:pPr marL="609600" indent="-609600">
              <a:buFont typeface="+mj-lt"/>
              <a:buAutoNum type="arabicPeriod"/>
            </a:pPr>
            <a:r>
              <a:rPr lang="en-US" dirty="0"/>
              <a:t>Site Suitability;</a:t>
            </a:r>
          </a:p>
          <a:p>
            <a:pPr marL="609600" indent="-609600">
              <a:buFont typeface="+mj-lt"/>
              <a:buAutoNum type="arabicPeriod"/>
            </a:pPr>
            <a:r>
              <a:rPr lang="en-US" dirty="0"/>
              <a:t>Issuance Not Detrimental; and </a:t>
            </a:r>
          </a:p>
          <a:p>
            <a:pPr marL="609600" indent="-609600">
              <a:buFont typeface="+mj-lt"/>
              <a:buAutoNum type="arabicPeriod"/>
            </a:pPr>
            <a:r>
              <a:rPr lang="en-US" dirty="0"/>
              <a:t>Effect on a Military Installation. </a:t>
            </a:r>
          </a:p>
          <a:p>
            <a:pPr marL="0" indent="0">
              <a:buNone/>
            </a:pPr>
            <a:r>
              <a:rPr lang="en-US" dirty="0"/>
              <a:t>Staff is able to make the required findings, as shown in the staff report on page 7 and recommends approval</a:t>
            </a:r>
          </a:p>
        </p:txBody>
      </p:sp>
    </p:spTree>
    <p:extLst>
      <p:ext uri="{BB962C8B-B14F-4D97-AF65-F5344CB8AC3E}">
        <p14:creationId xmlns:p14="http://schemas.microsoft.com/office/powerpoint/2010/main" val="3799001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4" name="Content Placeholder 3"/>
          <p:cNvSpPr>
            <a:spLocks noGrp="1"/>
          </p:cNvSpPr>
          <p:nvPr>
            <p:ph idx="1"/>
          </p:nvPr>
        </p:nvSpPr>
        <p:spPr>
          <a:xfrm>
            <a:off x="0" y="990600"/>
            <a:ext cx="9144000" cy="4876800"/>
          </a:xfrm>
        </p:spPr>
        <p:txBody>
          <a:bodyPr>
            <a:normAutofit/>
          </a:bodyPr>
          <a:lstStyle/>
          <a:p>
            <a:pPr hangingPunct="0"/>
            <a:r>
              <a:rPr lang="en-US" dirty="0"/>
              <a:t>I move that, after giving reasoned consideration to the information contained in the staff report and information received during the public hearing, the Board of Adjustment approve Administrative Permit Case Number WADMIN20-0005 for ABC Halo, having made all five findings in accordance with Washoe County Development Code Section 110.808.25:</a:t>
            </a:r>
            <a:r>
              <a:rPr lang="en-US" i="1" dirty="0"/>
              <a:t>  </a:t>
            </a:r>
            <a:endParaRPr lang="en-US" dirty="0"/>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2.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200D7ED-6620-45A0-9F13-862FEFE886A3}">
  <ds:schemaRefs>
    <ds:schemaRef ds:uri="http://purl.org/dc/elements/1.1/"/>
    <ds:schemaRef ds:uri="http://schemas.microsoft.com/office/2006/metadata/properties"/>
    <ds:schemaRef ds:uri="http://schemas.microsoft.com/sharepoint/v3"/>
    <ds:schemaRef ds:uri="http://schemas.microsoft.com/office/2006/documentManagement/types"/>
    <ds:schemaRef ds:uri="http://purl.org/dc/terms/"/>
    <ds:schemaRef ds:uri="CEA9126C-A9B1-4F4A-855C-DD0F845697D2"/>
    <ds:schemaRef ds:uri="http://purl.org/dc/dcmitype/"/>
    <ds:schemaRef ds:uri="http://schemas.microsoft.com/office/infopath/2007/PartnerControls"/>
    <ds:schemaRef ds:uri="http://schemas.openxmlformats.org/package/2006/metadata/core-properties"/>
    <ds:schemaRef ds:uri="a94d8b85-37e1-4d17-8d55-8b7d207932bb"/>
    <ds:schemaRef ds:uri="http://schemas.microsoft.com/sharepoint/v3/fields"/>
    <ds:schemaRef ds:uri="http://www.w3.org/XML/1998/namespace"/>
  </ds:schemaRefs>
</ds:datastoreItem>
</file>

<file path=customXml/itemProps4.xml><?xml version="1.0" encoding="utf-8"?>
<ds:datastoreItem xmlns:ds="http://schemas.openxmlformats.org/officeDocument/2006/customXml" ds:itemID="{A7BC16CB-1CBD-402F-9378-5075DDBF95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2724</TotalTime>
  <Words>333</Words>
  <Application>Microsoft Office PowerPoint</Application>
  <PresentationFormat>On-screen Show (4:3)</PresentationFormat>
  <Paragraphs>28</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Wingdings</vt:lpstr>
      <vt:lpstr>PowerPoint_Template_2015</vt:lpstr>
      <vt:lpstr>WADMIN20-0005 (ABC Halo) </vt:lpstr>
      <vt:lpstr>Request</vt:lpstr>
      <vt:lpstr>Background</vt:lpstr>
      <vt:lpstr>Background</vt:lpstr>
      <vt:lpstr>Public Notice and CAB</vt:lpstr>
      <vt:lpstr>Reviewing Agencies</vt:lpstr>
      <vt:lpstr>Administrative Permit Findings</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131</cp:revision>
  <cp:lastPrinted>2018-04-02T15:49:16Z</cp:lastPrinted>
  <dcterms:created xsi:type="dcterms:W3CDTF">2015-09-25T21:46:02Z</dcterms:created>
  <dcterms:modified xsi:type="dcterms:W3CDTF">2020-05-07T22:27:58Z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